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292" r:id="rId2"/>
    <p:sldId id="256" r:id="rId3"/>
    <p:sldId id="293" r:id="rId4"/>
    <p:sldId id="285" r:id="rId5"/>
    <p:sldId id="286" r:id="rId6"/>
    <p:sldId id="287" r:id="rId7"/>
    <p:sldId id="288" r:id="rId8"/>
    <p:sldId id="291" r:id="rId9"/>
    <p:sldId id="262" r:id="rId10"/>
    <p:sldId id="264" r:id="rId11"/>
    <p:sldId id="265" r:id="rId12"/>
    <p:sldId id="266" r:id="rId13"/>
    <p:sldId id="268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90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39FECC7-5662-42EF-B1D4-0877234FB703}">
          <p14:sldIdLst>
            <p14:sldId id="292"/>
            <p14:sldId id="256"/>
            <p14:sldId id="293"/>
            <p14:sldId id="285"/>
            <p14:sldId id="286"/>
            <p14:sldId id="287"/>
            <p14:sldId id="288"/>
            <p14:sldId id="291"/>
            <p14:sldId id="262"/>
            <p14:sldId id="264"/>
            <p14:sldId id="265"/>
            <p14:sldId id="266"/>
            <p14:sldId id="268"/>
            <p14:sldId id="267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D01"/>
    <a:srgbClr val="FFC901"/>
    <a:srgbClr val="C39C55"/>
    <a:srgbClr val="FFAF9F"/>
    <a:srgbClr val="2A000F"/>
    <a:srgbClr val="48001A"/>
    <a:srgbClr val="4400EE"/>
    <a:srgbClr val="6C1A00"/>
    <a:srgbClr val="58004E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60"/>
  </p:normalViewPr>
  <p:slideViewPr>
    <p:cSldViewPr>
      <p:cViewPr varScale="1">
        <p:scale>
          <a:sx n="95" d="100"/>
          <a:sy n="95" d="100"/>
        </p:scale>
        <p:origin x="77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7080" y="1326268"/>
            <a:ext cx="7631835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C39C55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320598"/>
            <a:ext cx="7631836" cy="642397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36" y="281104"/>
            <a:ext cx="822960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C39C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11" y="569389"/>
            <a:ext cx="6252689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39C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11" y="1180209"/>
            <a:ext cx="6252689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346721"/>
            <a:ext cx="8076896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C39C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6440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3680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6440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3680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79634" y="211008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7080" y="433880"/>
            <a:ext cx="5060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Restaurant Management system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1808225"/>
            <a:ext cx="5384866" cy="31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" t="11610" r="2047" b="30343"/>
          <a:stretch/>
        </p:blipFill>
        <p:spPr>
          <a:xfrm>
            <a:off x="2128720" y="1502815"/>
            <a:ext cx="7015280" cy="229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Our Services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60" y="1960930"/>
            <a:ext cx="1985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These are some services provided by us.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2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610" r="2045" b="38083"/>
          <a:stretch/>
        </p:blipFill>
        <p:spPr>
          <a:xfrm>
            <a:off x="2434130" y="1502815"/>
            <a:ext cx="6651340" cy="1985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Food Category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56" y="1960930"/>
            <a:ext cx="2443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of our food Categories are:-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Veg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Non-Veg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Beverages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Reach 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96" y="1350110"/>
            <a:ext cx="6703128" cy="3206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555" y="1502815"/>
            <a:ext cx="1985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For any help you can reach us by sending a message here.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8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 r="2003" b="6974"/>
          <a:stretch/>
        </p:blipFill>
        <p:spPr>
          <a:xfrm>
            <a:off x="2128720" y="1350110"/>
            <a:ext cx="7024430" cy="335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Signup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9150" y="1655520"/>
            <a:ext cx="213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A new user can sign-up here.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6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9376" r="2096" b="7440"/>
          <a:stretch/>
        </p:blipFill>
        <p:spPr>
          <a:xfrm>
            <a:off x="2281425" y="1350110"/>
            <a:ext cx="6719020" cy="3206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Login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60" y="1808225"/>
            <a:ext cx="183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User can not Login  with wrong credentials.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1633" b="6075"/>
          <a:stretch/>
        </p:blipFill>
        <p:spPr>
          <a:xfrm>
            <a:off x="143555" y="1808225"/>
            <a:ext cx="4428445" cy="2314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Menu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" r="2047" b="7127"/>
          <a:stretch/>
        </p:blipFill>
        <p:spPr>
          <a:xfrm>
            <a:off x="4877409" y="1808225"/>
            <a:ext cx="3984629" cy="22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7575" r="-127" b="5317"/>
          <a:stretch/>
        </p:blipFill>
        <p:spPr>
          <a:xfrm>
            <a:off x="2105496" y="1197405"/>
            <a:ext cx="7024430" cy="3512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55" y="1808225"/>
            <a:ext cx="1961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By clicking on add to cart user can add the preferred dish to his/her cart.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" r="-120" b="7444"/>
          <a:stretch/>
        </p:blipFill>
        <p:spPr>
          <a:xfrm>
            <a:off x="1500389" y="1193224"/>
            <a:ext cx="7643611" cy="38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61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11F3A55-D478-474F-BB6E-42868C075962}"/>
              </a:ext>
            </a:extLst>
          </p:cNvPr>
          <p:cNvSpPr txBox="1">
            <a:spLocks/>
          </p:cNvSpPr>
          <p:nvPr/>
        </p:nvSpPr>
        <p:spPr>
          <a:xfrm>
            <a:off x="5946345" y="433880"/>
            <a:ext cx="4208097" cy="65966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>
                <a:solidFill>
                  <a:srgbClr val="FFC90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 Module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rgbClr val="FFC90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4375" y="1502815"/>
            <a:ext cx="70244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Staff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Update 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Menu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Add Menu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Inventory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Supplier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Booking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54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350110"/>
            <a:ext cx="6856764" cy="3131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3065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Dashboard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54" y="1655520"/>
            <a:ext cx="19851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is  the  ADMIN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Being in Remote ‘ADMIN’ can manage his/her restaurant through this page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9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83480" y="961073"/>
            <a:ext cx="3512215" cy="2290575"/>
          </a:xfrm>
        </p:spPr>
        <p:txBody>
          <a:bodyPr>
            <a:normAutofit/>
          </a:bodyPr>
          <a:lstStyle/>
          <a:p>
            <a:r>
              <a:rPr lang="en-US" sz="2400" dirty="0"/>
              <a:t>  Since</a:t>
            </a:r>
            <a:r>
              <a:rPr lang="en-US" dirty="0"/>
              <a:t>             </a:t>
            </a:r>
            <a:r>
              <a:rPr lang="en-US" sz="2000" dirty="0"/>
              <a:t>2022</a:t>
            </a:r>
          </a:p>
          <a:p>
            <a:endParaRPr lang="en-US" dirty="0"/>
          </a:p>
        </p:txBody>
      </p:sp>
      <p:pic>
        <p:nvPicPr>
          <p:cNvPr id="6" name="Graphic 19" descr="Fork and knife">
            <a:extLst>
              <a:ext uri="{FF2B5EF4-FFF2-40B4-BE49-F238E27FC236}">
                <a16:creationId xmlns:a16="http://schemas.microsoft.com/office/drawing/2014/main" id="{8D3D9BA2-CCA6-40D7-A484-9B9DA212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2515" y="771992"/>
            <a:ext cx="923323" cy="91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80" y="2100637"/>
            <a:ext cx="2901396" cy="11194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CFB007-FD00-4A47-A9D1-50FB5860261F}"/>
              </a:ext>
            </a:extLst>
          </p:cNvPr>
          <p:cNvSpPr/>
          <p:nvPr/>
        </p:nvSpPr>
        <p:spPr>
          <a:xfrm flipV="1">
            <a:off x="284120" y="3793390"/>
            <a:ext cx="5979772" cy="45719"/>
          </a:xfrm>
          <a:prstGeom prst="rect">
            <a:avLst/>
          </a:prstGeom>
          <a:solidFill>
            <a:srgbClr val="C39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09935488-0C96-428A-A10B-21E0FE22E41C}"/>
              </a:ext>
            </a:extLst>
          </p:cNvPr>
          <p:cNvSpPr/>
          <p:nvPr/>
        </p:nvSpPr>
        <p:spPr>
          <a:xfrm>
            <a:off x="1683480" y="4715294"/>
            <a:ext cx="2901395" cy="236205"/>
          </a:xfrm>
          <a:prstGeom prst="roundRect">
            <a:avLst>
              <a:gd name="adj" fmla="val 50000"/>
            </a:avLst>
          </a:prstGeom>
          <a:solidFill>
            <a:srgbClr val="C39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E4769-AA00-4592-9F41-2A4CCD867763}"/>
              </a:ext>
            </a:extLst>
          </p:cNvPr>
          <p:cNvSpPr txBox="1"/>
          <p:nvPr/>
        </p:nvSpPr>
        <p:spPr>
          <a:xfrm>
            <a:off x="1307396" y="4694896"/>
            <a:ext cx="348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www.Zira.com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59888-8D9A-4C63-9343-F0BF3A89A092}"/>
              </a:ext>
            </a:extLst>
          </p:cNvPr>
          <p:cNvSpPr txBox="1"/>
          <p:nvPr/>
        </p:nvSpPr>
        <p:spPr>
          <a:xfrm>
            <a:off x="284119" y="3917150"/>
            <a:ext cx="597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5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Feel The taste</a:t>
            </a:r>
            <a:r>
              <a:rPr lang="en-US" sz="2000" spc="5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</a:t>
            </a:r>
            <a:endParaRPr kumimoji="0" lang="en-US" sz="2000" b="0" i="0" u="none" strike="noStrike" kern="1200" cap="none" spc="5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502815"/>
            <a:ext cx="6866550" cy="3173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 Staff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836" y="1757966"/>
            <a:ext cx="1572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We can update and delete Staff record through this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0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01" y="1223810"/>
            <a:ext cx="7174398" cy="3333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3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Add Staff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60" y="1655520"/>
            <a:ext cx="1679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is an add staff form.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33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42" y="1197406"/>
            <a:ext cx="7253058" cy="335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281175"/>
            <a:ext cx="381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C901"/>
                </a:solidFill>
              </a:rPr>
              <a:t>Update 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60" y="1655520"/>
            <a:ext cx="152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is an update Staff form 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6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1350110"/>
            <a:ext cx="7015280" cy="324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0360" y="128470"/>
            <a:ext cx="351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Menu List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55" y="1655520"/>
            <a:ext cx="1679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page is used for making changes in  Menu.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1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0" y="1296495"/>
            <a:ext cx="7320690" cy="3396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5770" y="128470"/>
            <a:ext cx="427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Add Menu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55" y="1808225"/>
            <a:ext cx="167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This is an add Menu form.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339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655520"/>
            <a:ext cx="6969263" cy="3206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7655" y="433880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901"/>
                </a:solidFill>
              </a:rPr>
              <a:t>Inventory 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55" y="1808225"/>
            <a:ext cx="2031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Same as other pages we have Inventory page to update and delete data of restaurant resources.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6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901"/>
                </a:solidFill>
              </a:rPr>
              <a:t>               Supplier List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01" y="1223810"/>
            <a:ext cx="7174398" cy="3333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56" y="1502815"/>
            <a:ext cx="18260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We have a Supplier List for the Admin  to manage the data of suppliers who provide goods to the restaurant.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901"/>
                </a:solidFill>
              </a:rPr>
              <a:t>                Booking List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8" y="1226942"/>
            <a:ext cx="7184351" cy="3329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554" y="1808225"/>
            <a:ext cx="1816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booking page shows the data of booked costumers.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69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0"/>
            <a:ext cx="6221599" cy="48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11F3A55-D478-474F-BB6E-42868C075962}"/>
              </a:ext>
            </a:extLst>
          </p:cNvPr>
          <p:cNvSpPr txBox="1">
            <a:spLocks/>
          </p:cNvSpPr>
          <p:nvPr/>
        </p:nvSpPr>
        <p:spPr>
          <a:xfrm>
            <a:off x="1212490" y="128470"/>
            <a:ext cx="4208097" cy="65966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90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Members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rgbClr val="FFC90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11F3A55-D478-474F-BB6E-42868C075962}"/>
              </a:ext>
            </a:extLst>
          </p:cNvPr>
          <p:cNvSpPr txBox="1">
            <a:spLocks/>
          </p:cNvSpPr>
          <p:nvPr/>
        </p:nvSpPr>
        <p:spPr>
          <a:xfrm>
            <a:off x="448965" y="1502815"/>
            <a:ext cx="5191970" cy="26776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noProof="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Harshbardhan Singh (Group Lead)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i="0" u="none" strike="noStrike" kern="1200" cap="none" spc="0" normalizeH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Abhishek Kumar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Vikalp Yadav</a:t>
            </a:r>
            <a:endParaRPr kumimoji="0" lang="en-US" sz="1600" i="0" u="none" strike="noStrike" kern="1200" cap="none" spc="0" normalizeH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Alyan Jamal Qureshi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Manish Pramanik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Vishal Sharma</a:t>
            </a:r>
            <a:endParaRPr lang="en-US" sz="2800" dirty="0">
              <a:solidFill>
                <a:srgbClr val="FFC901"/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Anish Kumar Mishra</a:t>
            </a:r>
          </a:p>
        </p:txBody>
      </p:sp>
    </p:spTree>
    <p:extLst>
      <p:ext uri="{BB962C8B-B14F-4D97-AF65-F5344CB8AC3E}">
        <p14:creationId xmlns:p14="http://schemas.microsoft.com/office/powerpoint/2010/main" val="272170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9663" y="281175"/>
            <a:ext cx="8229600" cy="857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C39C5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901"/>
                </a:solidFill>
              </a:rPr>
              <a:t>             </a:t>
            </a:r>
            <a:r>
              <a:rPr lang="en-US" b="1" dirty="0">
                <a:solidFill>
                  <a:srgbClr val="FFC901"/>
                </a:solidFill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260" y="1502814"/>
            <a:ext cx="58027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Restaurant management system is a solution tool that is designed to track and maintain.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manage all the data generated by a restaurant, including the orders of the customer, status of staff, records of orders placed, 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restaurant management system is an automated version of manual management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3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2489" y="281175"/>
            <a:ext cx="503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901"/>
                </a:solidFill>
              </a:rPr>
              <a:t>             </a:t>
            </a:r>
            <a:r>
              <a:rPr lang="en-US" sz="4000" dirty="0">
                <a:solidFill>
                  <a:srgbClr val="FFC901"/>
                </a:solidFill>
              </a:rPr>
              <a:t>Objective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70" y="1502815"/>
            <a:ext cx="54973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main objective of restaurant management system is to manage the details of User, Staff, Menu, Logins, Orders placed.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It manages all the information about Users, Staff, Order placed.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project is totally built at administrative end and thus only the administrator is guaranteed the access.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To track the Orders and manage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7900" y="433880"/>
            <a:ext cx="4428445" cy="61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59785" y="281175"/>
            <a:ext cx="4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901"/>
                </a:solidFill>
                <a:latin typeface="Bahnschrift Light Condensed" panose="020B0502040204020203" pitchFamily="34" charset="0"/>
              </a:rPr>
              <a:t>Project Scope</a:t>
            </a:r>
            <a:endParaRPr lang="en-US" sz="3200" dirty="0">
              <a:solidFill>
                <a:srgbClr val="FFC90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670" y="1197405"/>
            <a:ext cx="5344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Our project aims to safe and easy handling of staff and customers data. i.e. we have made a computerized process to store data and distribution.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satisfies the admin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It is easy and safe to store data.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Have a good user interface.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helps the admin to handle the management of the restaurant.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-1688905" y="1775"/>
            <a:ext cx="8229600" cy="857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C39C5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C901"/>
                </a:solidFill>
              </a:rPr>
              <a:t>                         Technologies and tools are used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260" y="1350110"/>
            <a:ext cx="822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FRONTEND:-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Angular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BACKEND:-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Java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Spring Boot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Spring Data JPA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04" y="1044700"/>
            <a:ext cx="1030095" cy="916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63" y="1960930"/>
            <a:ext cx="2290576" cy="1832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94" y="3520279"/>
            <a:ext cx="1432113" cy="14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3310" y="281175"/>
            <a:ext cx="366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C901"/>
                </a:solidFill>
              </a:rPr>
              <a:t>User Module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75" y="1350110"/>
            <a:ext cx="4886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Home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Our services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Food Category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Reach 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Login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Signup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Menu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Food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Cart Page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11362" r="2005" b="5318"/>
          <a:stretch/>
        </p:blipFill>
        <p:spPr>
          <a:xfrm>
            <a:off x="2272275" y="1350110"/>
            <a:ext cx="6871725" cy="3359510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11F3A55-D478-474F-BB6E-42868C075962}"/>
              </a:ext>
            </a:extLst>
          </p:cNvPr>
          <p:cNvSpPr txBox="1">
            <a:spLocks/>
          </p:cNvSpPr>
          <p:nvPr/>
        </p:nvSpPr>
        <p:spPr>
          <a:xfrm>
            <a:off x="5946345" y="433880"/>
            <a:ext cx="4208097" cy="65966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u="sng" dirty="0">
                <a:solidFill>
                  <a:srgbClr val="FFC901"/>
                </a:solidFill>
                <a:latin typeface="Mongolian Baiti" panose="03000500000000000000" pitchFamily="66" charset="0"/>
                <a:ea typeface="Open Sans" panose="020B0606030504020204" pitchFamily="34" charset="0"/>
                <a:cs typeface="Mongolian Baiti" panose="03000500000000000000" pitchFamily="66" charset="0"/>
              </a:rPr>
              <a:t>Home </a:t>
            </a:r>
            <a:r>
              <a:rPr lang="en-US" sz="2800" b="1" u="sng" noProof="0" dirty="0">
                <a:solidFill>
                  <a:srgbClr val="FFC901"/>
                </a:solidFill>
                <a:latin typeface="Mongolian Baiti" panose="03000500000000000000" pitchFamily="66" charset="0"/>
                <a:ea typeface="Open Sans" panose="020B0606030504020204" pitchFamily="34" charset="0"/>
                <a:cs typeface="Mongolian Baiti" panose="03000500000000000000" pitchFamily="66" charset="0"/>
              </a:rPr>
              <a:t>Page</a:t>
            </a:r>
            <a:endParaRPr kumimoji="0" lang="en-US" sz="2800" b="1" i="0" u="sng" strike="noStrike" kern="1200" cap="none" spc="0" normalizeH="0" noProof="0" dirty="0">
              <a:ln>
                <a:noFill/>
              </a:ln>
              <a:solidFill>
                <a:srgbClr val="FFC901"/>
              </a:solidFill>
              <a:effectLst/>
              <a:uLnTx/>
              <a:uFillTx/>
              <a:latin typeface="Mongolian Baiti" panose="03000500000000000000" pitchFamily="66" charset="0"/>
              <a:ea typeface="Open Sans" panose="020B0606030504020204" pitchFamily="34" charset="0"/>
              <a:cs typeface="Mongolian Baiti" panose="03000500000000000000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260" y="1808225"/>
            <a:ext cx="1985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This is the first page as the user clicks our link.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7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On-screen Show (16:9)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Bahnschrift Light Condensed</vt:lpstr>
      <vt:lpstr>Calibri</vt:lpstr>
      <vt:lpstr>Mongolian Baiti</vt:lpstr>
      <vt:lpstr>Open Sans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Supplier List</vt:lpstr>
      <vt:lpstr>                Booking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2022-06-16T07:13:29Z</dcterms:modified>
</cp:coreProperties>
</file>